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A3762-7DBE-4EFF-8EFB-CAEBB653188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B99A30-AC01-4449-99AD-1E927B6ADAB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Средство организации</a:t>
          </a:r>
          <a:endParaRPr lang="ru-RU" sz="1200" dirty="0">
            <a:solidFill>
              <a:schemeClr val="tx1"/>
            </a:solidFill>
          </a:endParaRPr>
        </a:p>
      </dgm:t>
    </dgm:pt>
    <dgm:pt modelId="{2CE54502-D07B-4D29-B5CF-98E6595B7DBB}" type="sibTrans" cxnId="{5495004B-1F61-40FB-A66C-2000FA60E8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EF3DBF-1E93-4AFD-8CB2-48EF78630E70}" type="parTrans" cxnId="{5495004B-1F61-40FB-A66C-2000FA60E8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8FEE1F-2E97-4CCB-8FD9-6798CF153AF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Вся внеаудиторная деятельность</a:t>
          </a:r>
          <a:endParaRPr lang="ru-RU" sz="1200" dirty="0">
            <a:solidFill>
              <a:schemeClr val="tx1"/>
            </a:solidFill>
          </a:endParaRPr>
        </a:p>
      </dgm:t>
    </dgm:pt>
    <dgm:pt modelId="{EF264B2D-2D41-4CF3-B181-69432FFE0871}" type="sibTrans" cxnId="{8D1E725C-4F0D-4728-91CC-B2235DD72D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B32EB5-3654-471C-B9A3-1CC06E5AD79F}" type="parTrans" cxnId="{8D1E725C-4F0D-4728-91CC-B2235DD72D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0FA61C-357A-450E-B5E0-34481EF102AC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Работа по заданию </a:t>
          </a:r>
          <a:r>
            <a:rPr lang="ru-RU" sz="1100" dirty="0" smtClean="0">
              <a:solidFill>
                <a:schemeClr val="tx1"/>
              </a:solidFill>
            </a:rPr>
            <a:t>преподавателя </a:t>
          </a:r>
          <a:r>
            <a:rPr lang="ru-RU" sz="1100" smtClean="0">
              <a:solidFill>
                <a:schemeClr val="tx1"/>
              </a:solidFill>
            </a:rPr>
            <a:t>на уроке</a:t>
          </a:r>
          <a:endParaRPr lang="ru-RU" sz="1100" dirty="0">
            <a:solidFill>
              <a:schemeClr val="tx1"/>
            </a:solidFill>
          </a:endParaRPr>
        </a:p>
      </dgm:t>
    </dgm:pt>
    <dgm:pt modelId="{D54093DB-B353-4A44-B28F-3673FD722060}" type="sibTrans" cxnId="{D59467BF-0987-45D1-A1E7-0062D9C403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B8D8F2-39BE-4328-8BB5-8F3251E18B11}" type="parTrans" cxnId="{D59467BF-0987-45D1-A1E7-0062D9C403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AC0680-10DB-4FDA-ACCF-CCCD77C95B2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Метод обучения</a:t>
          </a:r>
          <a:endParaRPr lang="ru-RU" dirty="0">
            <a:solidFill>
              <a:schemeClr val="tx1"/>
            </a:solidFill>
          </a:endParaRPr>
        </a:p>
      </dgm:t>
    </dgm:pt>
    <dgm:pt modelId="{3ECB7027-AF55-4B17-B1E5-367696B8A92C}" type="sibTrans" cxnId="{51DEEC3E-D54D-4102-88B4-8E94D210CC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8C498A-D468-424B-AD3C-F53CEFD7C546}" type="parTrans" cxnId="{51DEEC3E-D54D-4102-88B4-8E94D210CC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6E5F08-F620-4E91-8738-9F4EA602F4D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Система самообразования</a:t>
          </a:r>
          <a:endParaRPr lang="ru-RU" sz="1200" dirty="0">
            <a:solidFill>
              <a:schemeClr val="tx1"/>
            </a:solidFill>
          </a:endParaRPr>
        </a:p>
      </dgm:t>
    </dgm:pt>
    <dgm:pt modelId="{3095332B-8D5E-4325-AEDC-46C16D583BEE}" type="parTrans" cxnId="{7571816B-67AD-4E32-A855-2E66E5696F6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0CD91E-71B3-4831-9DC9-C01E74E5DD8D}" type="sibTrans" cxnId="{7571816B-67AD-4E32-A855-2E66E5696F6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F681FC-FB4B-4FA7-9C6B-61309317DB5D}" type="pres">
      <dgm:prSet presAssocID="{69DA3762-7DBE-4EFF-8EFB-CAEBB653188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F1565-523F-477C-A103-EC0696130701}" type="pres">
      <dgm:prSet presAssocID="{69DA3762-7DBE-4EFF-8EFB-CAEBB653188B}" presName="cycle" presStyleCnt="0"/>
      <dgm:spPr/>
    </dgm:pt>
    <dgm:pt modelId="{331A512D-7A6A-4C67-8CE0-952976115086}" type="pres">
      <dgm:prSet presAssocID="{69DA3762-7DBE-4EFF-8EFB-CAEBB653188B}" presName="centerShape" presStyleCnt="0"/>
      <dgm:spPr/>
    </dgm:pt>
    <dgm:pt modelId="{E27334D8-ECF5-4AFE-B183-03D2F6BE4115}" type="pres">
      <dgm:prSet presAssocID="{69DA3762-7DBE-4EFF-8EFB-CAEBB653188B}" presName="connSite" presStyleLbl="node1" presStyleIdx="0" presStyleCnt="6"/>
      <dgm:spPr/>
    </dgm:pt>
    <dgm:pt modelId="{5391DD16-420C-4E0F-8DBA-62D0F704A8CF}" type="pres">
      <dgm:prSet presAssocID="{69DA3762-7DBE-4EFF-8EFB-CAEBB653188B}" presName="visible" presStyleLbl="node1" presStyleIdx="0" presStyleCnt="6" custScaleY="49905"/>
      <dgm:spPr/>
      <dgm:t>
        <a:bodyPr/>
        <a:lstStyle/>
        <a:p>
          <a:endParaRPr lang="ru-RU"/>
        </a:p>
      </dgm:t>
    </dgm:pt>
    <dgm:pt modelId="{371EA1BB-66C2-4A0A-AC4A-04B27A1E0F9D}" type="pres">
      <dgm:prSet presAssocID="{F78C498A-D468-424B-AD3C-F53CEFD7C546}" presName="Name25" presStyleLbl="parChTrans1D1" presStyleIdx="0" presStyleCnt="5"/>
      <dgm:spPr/>
      <dgm:t>
        <a:bodyPr/>
        <a:lstStyle/>
        <a:p>
          <a:endParaRPr lang="ru-RU"/>
        </a:p>
      </dgm:t>
    </dgm:pt>
    <dgm:pt modelId="{AF0EEB28-3E2B-4DB3-92E8-311C312C443C}" type="pres">
      <dgm:prSet presAssocID="{1DAC0680-10DB-4FDA-ACCF-CCCD77C95B2A}" presName="node" presStyleCnt="0"/>
      <dgm:spPr/>
    </dgm:pt>
    <dgm:pt modelId="{74FF3A5D-0659-4503-BCDE-EF189FBD0CA8}" type="pres">
      <dgm:prSet presAssocID="{1DAC0680-10DB-4FDA-ACCF-CCCD77C95B2A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E917-8A49-46C0-9739-48577AC8C4C4}" type="pres">
      <dgm:prSet presAssocID="{1DAC0680-10DB-4FDA-ACCF-CCCD77C95B2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F3B33-B6DA-40CA-9078-501115BCB434}" type="pres">
      <dgm:prSet presAssocID="{6CB8D8F2-39BE-4328-8BB5-8F3251E18B11}" presName="Name25" presStyleLbl="parChTrans1D1" presStyleIdx="1" presStyleCnt="5"/>
      <dgm:spPr/>
      <dgm:t>
        <a:bodyPr/>
        <a:lstStyle/>
        <a:p>
          <a:endParaRPr lang="ru-RU"/>
        </a:p>
      </dgm:t>
    </dgm:pt>
    <dgm:pt modelId="{BD541822-F67A-4309-A4B5-2B345940F1FA}" type="pres">
      <dgm:prSet presAssocID="{340FA61C-357A-450E-B5E0-34481EF102AC}" presName="node" presStyleCnt="0"/>
      <dgm:spPr/>
    </dgm:pt>
    <dgm:pt modelId="{33BE34FC-933A-45F9-A1C9-955183B9EC09}" type="pres">
      <dgm:prSet presAssocID="{340FA61C-357A-450E-B5E0-34481EF102AC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9C2FF-7BBE-47C5-B50E-797B77040F2D}" type="pres">
      <dgm:prSet presAssocID="{340FA61C-357A-450E-B5E0-34481EF102AC}" presName="childNode" presStyleLbl="revTx" presStyleIdx="0" presStyleCnt="0">
        <dgm:presLayoutVars>
          <dgm:bulletEnabled val="1"/>
        </dgm:presLayoutVars>
      </dgm:prSet>
      <dgm:spPr/>
    </dgm:pt>
    <dgm:pt modelId="{777CD318-47D6-4CFD-8F2B-DF5FA6A7970C}" type="pres">
      <dgm:prSet presAssocID="{A5B32EB5-3654-471C-B9A3-1CC06E5AD79F}" presName="Name25" presStyleLbl="parChTrans1D1" presStyleIdx="2" presStyleCnt="5"/>
      <dgm:spPr/>
      <dgm:t>
        <a:bodyPr/>
        <a:lstStyle/>
        <a:p>
          <a:endParaRPr lang="ru-RU"/>
        </a:p>
      </dgm:t>
    </dgm:pt>
    <dgm:pt modelId="{C49719D6-0D26-41CC-ABD2-57EE8503E3E9}" type="pres">
      <dgm:prSet presAssocID="{AE8FEE1F-2E97-4CCB-8FD9-6798CF153AFC}" presName="node" presStyleCnt="0"/>
      <dgm:spPr/>
    </dgm:pt>
    <dgm:pt modelId="{C02DA983-ED29-4B0C-B47F-F8B0879166D8}" type="pres">
      <dgm:prSet presAssocID="{AE8FEE1F-2E97-4CCB-8FD9-6798CF153AFC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37FDC-79DA-447A-9CFF-C3D379131355}" type="pres">
      <dgm:prSet presAssocID="{AE8FEE1F-2E97-4CCB-8FD9-6798CF153AFC}" presName="childNode" presStyleLbl="revTx" presStyleIdx="0" presStyleCnt="0">
        <dgm:presLayoutVars>
          <dgm:bulletEnabled val="1"/>
        </dgm:presLayoutVars>
      </dgm:prSet>
      <dgm:spPr/>
    </dgm:pt>
    <dgm:pt modelId="{2BAC668A-A302-4CF1-BB14-B619D4B4DE4B}" type="pres">
      <dgm:prSet presAssocID="{04EF3DBF-1E93-4AFD-8CB2-48EF78630E70}" presName="Name25" presStyleLbl="parChTrans1D1" presStyleIdx="3" presStyleCnt="5"/>
      <dgm:spPr/>
      <dgm:t>
        <a:bodyPr/>
        <a:lstStyle/>
        <a:p>
          <a:endParaRPr lang="ru-RU"/>
        </a:p>
      </dgm:t>
    </dgm:pt>
    <dgm:pt modelId="{E1D4DEAC-7538-411F-8E14-FD014D0B4934}" type="pres">
      <dgm:prSet presAssocID="{0FB99A30-AC01-4449-99AD-1E927B6ADAB5}" presName="node" presStyleCnt="0"/>
      <dgm:spPr/>
    </dgm:pt>
    <dgm:pt modelId="{43092220-2CA0-48BB-A905-56A8FAFEE308}" type="pres">
      <dgm:prSet presAssocID="{0FB99A30-AC01-4449-99AD-1E927B6ADAB5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DD8C4-52D9-4B96-AA56-DCE43B9C6FEB}" type="pres">
      <dgm:prSet presAssocID="{0FB99A30-AC01-4449-99AD-1E927B6ADAB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E40F7-9593-4A07-8A6C-E58FA2D9911E}" type="pres">
      <dgm:prSet presAssocID="{3095332B-8D5E-4325-AEDC-46C16D583BEE}" presName="Name25" presStyleLbl="parChTrans1D1" presStyleIdx="4" presStyleCnt="5"/>
      <dgm:spPr/>
      <dgm:t>
        <a:bodyPr/>
        <a:lstStyle/>
        <a:p>
          <a:endParaRPr lang="ru-RU"/>
        </a:p>
      </dgm:t>
    </dgm:pt>
    <dgm:pt modelId="{6B20655B-CC24-46CB-A1C4-7E6A5208B48B}" type="pres">
      <dgm:prSet presAssocID="{CC6E5F08-F620-4E91-8738-9F4EA602F4DE}" presName="node" presStyleCnt="0"/>
      <dgm:spPr/>
    </dgm:pt>
    <dgm:pt modelId="{C3D99DA1-239B-46C0-BA5F-070BCCF590A6}" type="pres">
      <dgm:prSet presAssocID="{CC6E5F08-F620-4E91-8738-9F4EA602F4DE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0B832-FC65-40A5-99E2-5675F88C146F}" type="pres">
      <dgm:prSet presAssocID="{CC6E5F08-F620-4E91-8738-9F4EA602F4D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DCD4C52-FEE0-4A69-914E-CCA3C2CE9E08}" type="presOf" srcId="{F78C498A-D468-424B-AD3C-F53CEFD7C546}" destId="{371EA1BB-66C2-4A0A-AC4A-04B27A1E0F9D}" srcOrd="0" destOrd="0" presId="urn:microsoft.com/office/officeart/2005/8/layout/radial2"/>
    <dgm:cxn modelId="{51DEEC3E-D54D-4102-88B4-8E94D210CCBE}" srcId="{69DA3762-7DBE-4EFF-8EFB-CAEBB653188B}" destId="{1DAC0680-10DB-4FDA-ACCF-CCCD77C95B2A}" srcOrd="0" destOrd="0" parTransId="{F78C498A-D468-424B-AD3C-F53CEFD7C546}" sibTransId="{3ECB7027-AF55-4B17-B1E5-367696B8A92C}"/>
    <dgm:cxn modelId="{D536FD6C-086A-4A7A-9F71-6D9DCE44D8DF}" type="presOf" srcId="{69DA3762-7DBE-4EFF-8EFB-CAEBB653188B}" destId="{80F681FC-FB4B-4FA7-9C6B-61309317DB5D}" srcOrd="0" destOrd="0" presId="urn:microsoft.com/office/officeart/2005/8/layout/radial2"/>
    <dgm:cxn modelId="{0C924E13-8EB9-410E-B83B-8049CEFFF2B0}" type="presOf" srcId="{1DAC0680-10DB-4FDA-ACCF-CCCD77C95B2A}" destId="{74FF3A5D-0659-4503-BCDE-EF189FBD0CA8}" srcOrd="0" destOrd="0" presId="urn:microsoft.com/office/officeart/2005/8/layout/radial2"/>
    <dgm:cxn modelId="{4D0FF395-09AA-492A-B801-A31792D64063}" type="presOf" srcId="{AE8FEE1F-2E97-4CCB-8FD9-6798CF153AFC}" destId="{C02DA983-ED29-4B0C-B47F-F8B0879166D8}" srcOrd="0" destOrd="0" presId="urn:microsoft.com/office/officeart/2005/8/layout/radial2"/>
    <dgm:cxn modelId="{7571816B-67AD-4E32-A855-2E66E5696F64}" srcId="{69DA3762-7DBE-4EFF-8EFB-CAEBB653188B}" destId="{CC6E5F08-F620-4E91-8738-9F4EA602F4DE}" srcOrd="4" destOrd="0" parTransId="{3095332B-8D5E-4325-AEDC-46C16D583BEE}" sibTransId="{760CD91E-71B3-4831-9DC9-C01E74E5DD8D}"/>
    <dgm:cxn modelId="{1B034D72-A841-4A44-BD9B-D72601A812F4}" type="presOf" srcId="{3095332B-8D5E-4325-AEDC-46C16D583BEE}" destId="{EA3E40F7-9593-4A07-8A6C-E58FA2D9911E}" srcOrd="0" destOrd="0" presId="urn:microsoft.com/office/officeart/2005/8/layout/radial2"/>
    <dgm:cxn modelId="{8D1E725C-4F0D-4728-91CC-B2235DD72DA1}" srcId="{69DA3762-7DBE-4EFF-8EFB-CAEBB653188B}" destId="{AE8FEE1F-2E97-4CCB-8FD9-6798CF153AFC}" srcOrd="2" destOrd="0" parTransId="{A5B32EB5-3654-471C-B9A3-1CC06E5AD79F}" sibTransId="{EF264B2D-2D41-4CF3-B181-69432FFE0871}"/>
    <dgm:cxn modelId="{5C994B79-26BB-49C0-B720-7A5C7CBC99F1}" type="presOf" srcId="{04EF3DBF-1E93-4AFD-8CB2-48EF78630E70}" destId="{2BAC668A-A302-4CF1-BB14-B619D4B4DE4B}" srcOrd="0" destOrd="0" presId="urn:microsoft.com/office/officeart/2005/8/layout/radial2"/>
    <dgm:cxn modelId="{B73EA23D-AF77-4332-80F0-C29D410A9BC5}" type="presOf" srcId="{6CB8D8F2-39BE-4328-8BB5-8F3251E18B11}" destId="{7F0F3B33-B6DA-40CA-9078-501115BCB434}" srcOrd="0" destOrd="0" presId="urn:microsoft.com/office/officeart/2005/8/layout/radial2"/>
    <dgm:cxn modelId="{27723E89-21C0-4EC5-BBE4-9C26C9B87ACD}" type="presOf" srcId="{340FA61C-357A-450E-B5E0-34481EF102AC}" destId="{33BE34FC-933A-45F9-A1C9-955183B9EC09}" srcOrd="0" destOrd="0" presId="urn:microsoft.com/office/officeart/2005/8/layout/radial2"/>
    <dgm:cxn modelId="{D59467BF-0987-45D1-A1E7-0062D9C4037B}" srcId="{69DA3762-7DBE-4EFF-8EFB-CAEBB653188B}" destId="{340FA61C-357A-450E-B5E0-34481EF102AC}" srcOrd="1" destOrd="0" parTransId="{6CB8D8F2-39BE-4328-8BB5-8F3251E18B11}" sibTransId="{D54093DB-B353-4A44-B28F-3673FD722060}"/>
    <dgm:cxn modelId="{A415CED8-B94F-4C71-A9F6-4D0DB093B50B}" type="presOf" srcId="{A5B32EB5-3654-471C-B9A3-1CC06E5AD79F}" destId="{777CD318-47D6-4CFD-8F2B-DF5FA6A7970C}" srcOrd="0" destOrd="0" presId="urn:microsoft.com/office/officeart/2005/8/layout/radial2"/>
    <dgm:cxn modelId="{F14B33DF-8623-4512-A780-450C3717DDBE}" type="presOf" srcId="{CC6E5F08-F620-4E91-8738-9F4EA602F4DE}" destId="{C3D99DA1-239B-46C0-BA5F-070BCCF590A6}" srcOrd="0" destOrd="0" presId="urn:microsoft.com/office/officeart/2005/8/layout/radial2"/>
    <dgm:cxn modelId="{6BC9EEE2-9EE9-480E-8F62-87483D5B0A43}" type="presOf" srcId="{0FB99A30-AC01-4449-99AD-1E927B6ADAB5}" destId="{43092220-2CA0-48BB-A905-56A8FAFEE308}" srcOrd="0" destOrd="0" presId="urn:microsoft.com/office/officeart/2005/8/layout/radial2"/>
    <dgm:cxn modelId="{5495004B-1F61-40FB-A66C-2000FA60E8B9}" srcId="{69DA3762-7DBE-4EFF-8EFB-CAEBB653188B}" destId="{0FB99A30-AC01-4449-99AD-1E927B6ADAB5}" srcOrd="3" destOrd="0" parTransId="{04EF3DBF-1E93-4AFD-8CB2-48EF78630E70}" sibTransId="{2CE54502-D07B-4D29-B5CF-98E6595B7DBB}"/>
    <dgm:cxn modelId="{26317647-00CA-4F54-AD34-E060C51225AE}" type="presParOf" srcId="{80F681FC-FB4B-4FA7-9C6B-61309317DB5D}" destId="{D65F1565-523F-477C-A103-EC0696130701}" srcOrd="0" destOrd="0" presId="urn:microsoft.com/office/officeart/2005/8/layout/radial2"/>
    <dgm:cxn modelId="{B2627A04-4B30-4F80-8D6D-DDC41BF9A8E1}" type="presParOf" srcId="{D65F1565-523F-477C-A103-EC0696130701}" destId="{331A512D-7A6A-4C67-8CE0-952976115086}" srcOrd="0" destOrd="0" presId="urn:microsoft.com/office/officeart/2005/8/layout/radial2"/>
    <dgm:cxn modelId="{2862644D-6E86-49A5-8719-38FD3C05C222}" type="presParOf" srcId="{331A512D-7A6A-4C67-8CE0-952976115086}" destId="{E27334D8-ECF5-4AFE-B183-03D2F6BE4115}" srcOrd="0" destOrd="0" presId="urn:microsoft.com/office/officeart/2005/8/layout/radial2"/>
    <dgm:cxn modelId="{56C406F5-A1F9-4ECF-ADEB-3248491FFE4D}" type="presParOf" srcId="{331A512D-7A6A-4C67-8CE0-952976115086}" destId="{5391DD16-420C-4E0F-8DBA-62D0F704A8CF}" srcOrd="1" destOrd="0" presId="urn:microsoft.com/office/officeart/2005/8/layout/radial2"/>
    <dgm:cxn modelId="{D4C90B50-A7D8-4AD4-9605-068B17300703}" type="presParOf" srcId="{D65F1565-523F-477C-A103-EC0696130701}" destId="{371EA1BB-66C2-4A0A-AC4A-04B27A1E0F9D}" srcOrd="1" destOrd="0" presId="urn:microsoft.com/office/officeart/2005/8/layout/radial2"/>
    <dgm:cxn modelId="{92470FC3-25A9-402E-AA15-7DACE592B506}" type="presParOf" srcId="{D65F1565-523F-477C-A103-EC0696130701}" destId="{AF0EEB28-3E2B-4DB3-92E8-311C312C443C}" srcOrd="2" destOrd="0" presId="urn:microsoft.com/office/officeart/2005/8/layout/radial2"/>
    <dgm:cxn modelId="{7852D7FD-C128-487F-9B29-343851C55CA1}" type="presParOf" srcId="{AF0EEB28-3E2B-4DB3-92E8-311C312C443C}" destId="{74FF3A5D-0659-4503-BCDE-EF189FBD0CA8}" srcOrd="0" destOrd="0" presId="urn:microsoft.com/office/officeart/2005/8/layout/radial2"/>
    <dgm:cxn modelId="{39208653-80F8-4396-9CC1-771267162E87}" type="presParOf" srcId="{AF0EEB28-3E2B-4DB3-92E8-311C312C443C}" destId="{B406E917-8A49-46C0-9739-48577AC8C4C4}" srcOrd="1" destOrd="0" presId="urn:microsoft.com/office/officeart/2005/8/layout/radial2"/>
    <dgm:cxn modelId="{33F03E75-90FA-402B-814C-2D7F542E38C4}" type="presParOf" srcId="{D65F1565-523F-477C-A103-EC0696130701}" destId="{7F0F3B33-B6DA-40CA-9078-501115BCB434}" srcOrd="3" destOrd="0" presId="urn:microsoft.com/office/officeart/2005/8/layout/radial2"/>
    <dgm:cxn modelId="{A0BBD36D-3A62-495C-BD0B-719FD1EC2B0F}" type="presParOf" srcId="{D65F1565-523F-477C-A103-EC0696130701}" destId="{BD541822-F67A-4309-A4B5-2B345940F1FA}" srcOrd="4" destOrd="0" presId="urn:microsoft.com/office/officeart/2005/8/layout/radial2"/>
    <dgm:cxn modelId="{B7D43B22-1CE3-434D-B7F3-C28BBBEAD0FA}" type="presParOf" srcId="{BD541822-F67A-4309-A4B5-2B345940F1FA}" destId="{33BE34FC-933A-45F9-A1C9-955183B9EC09}" srcOrd="0" destOrd="0" presId="urn:microsoft.com/office/officeart/2005/8/layout/radial2"/>
    <dgm:cxn modelId="{23566817-ADDD-4B3A-9002-175C77FA3B80}" type="presParOf" srcId="{BD541822-F67A-4309-A4B5-2B345940F1FA}" destId="{8929C2FF-7BBE-47C5-B50E-797B77040F2D}" srcOrd="1" destOrd="0" presId="urn:microsoft.com/office/officeart/2005/8/layout/radial2"/>
    <dgm:cxn modelId="{F28924C5-F43E-47CF-82A9-E8C7E706ACB9}" type="presParOf" srcId="{D65F1565-523F-477C-A103-EC0696130701}" destId="{777CD318-47D6-4CFD-8F2B-DF5FA6A7970C}" srcOrd="5" destOrd="0" presId="urn:microsoft.com/office/officeart/2005/8/layout/radial2"/>
    <dgm:cxn modelId="{4FC427EF-A0FA-460A-9845-215B4A18F7F7}" type="presParOf" srcId="{D65F1565-523F-477C-A103-EC0696130701}" destId="{C49719D6-0D26-41CC-ABD2-57EE8503E3E9}" srcOrd="6" destOrd="0" presId="urn:microsoft.com/office/officeart/2005/8/layout/radial2"/>
    <dgm:cxn modelId="{FA4EE52A-4AC9-48BA-A75D-7CF6BDCBF50B}" type="presParOf" srcId="{C49719D6-0D26-41CC-ABD2-57EE8503E3E9}" destId="{C02DA983-ED29-4B0C-B47F-F8B0879166D8}" srcOrd="0" destOrd="0" presId="urn:microsoft.com/office/officeart/2005/8/layout/radial2"/>
    <dgm:cxn modelId="{5B4AC0DF-6EAB-46FA-99E7-8F2174389912}" type="presParOf" srcId="{C49719D6-0D26-41CC-ABD2-57EE8503E3E9}" destId="{68337FDC-79DA-447A-9CFF-C3D379131355}" srcOrd="1" destOrd="0" presId="urn:microsoft.com/office/officeart/2005/8/layout/radial2"/>
    <dgm:cxn modelId="{275E97A8-47DD-4B82-8D8C-DAFE02027D43}" type="presParOf" srcId="{D65F1565-523F-477C-A103-EC0696130701}" destId="{2BAC668A-A302-4CF1-BB14-B619D4B4DE4B}" srcOrd="7" destOrd="0" presId="urn:microsoft.com/office/officeart/2005/8/layout/radial2"/>
    <dgm:cxn modelId="{21BC8254-3B45-41BB-8F16-F13ED35BAC3F}" type="presParOf" srcId="{D65F1565-523F-477C-A103-EC0696130701}" destId="{E1D4DEAC-7538-411F-8E14-FD014D0B4934}" srcOrd="8" destOrd="0" presId="urn:microsoft.com/office/officeart/2005/8/layout/radial2"/>
    <dgm:cxn modelId="{43484361-559D-4070-AC1D-65892AF15043}" type="presParOf" srcId="{E1D4DEAC-7538-411F-8E14-FD014D0B4934}" destId="{43092220-2CA0-48BB-A905-56A8FAFEE308}" srcOrd="0" destOrd="0" presId="urn:microsoft.com/office/officeart/2005/8/layout/radial2"/>
    <dgm:cxn modelId="{A1A63690-CBB6-445C-AE43-B4EDAFF7DBAC}" type="presParOf" srcId="{E1D4DEAC-7538-411F-8E14-FD014D0B4934}" destId="{C4CDD8C4-52D9-4B96-AA56-DCE43B9C6FEB}" srcOrd="1" destOrd="0" presId="urn:microsoft.com/office/officeart/2005/8/layout/radial2"/>
    <dgm:cxn modelId="{76895087-D931-4720-B1C9-1CA93B1530E7}" type="presParOf" srcId="{D65F1565-523F-477C-A103-EC0696130701}" destId="{EA3E40F7-9593-4A07-8A6C-E58FA2D9911E}" srcOrd="9" destOrd="0" presId="urn:microsoft.com/office/officeart/2005/8/layout/radial2"/>
    <dgm:cxn modelId="{7DCBC8F8-9BCB-450D-A02A-C696430861C0}" type="presParOf" srcId="{D65F1565-523F-477C-A103-EC0696130701}" destId="{6B20655B-CC24-46CB-A1C4-7E6A5208B48B}" srcOrd="10" destOrd="0" presId="urn:microsoft.com/office/officeart/2005/8/layout/radial2"/>
    <dgm:cxn modelId="{9F10CF43-A62F-4A83-8211-CC255B22F4E1}" type="presParOf" srcId="{6B20655B-CC24-46CB-A1C4-7E6A5208B48B}" destId="{C3D99DA1-239B-46C0-BA5F-070BCCF590A6}" srcOrd="0" destOrd="0" presId="urn:microsoft.com/office/officeart/2005/8/layout/radial2"/>
    <dgm:cxn modelId="{73885F47-B972-49CA-853B-6DA4F363B079}" type="presParOf" srcId="{6B20655B-CC24-46CB-A1C4-7E6A5208B48B}" destId="{7D70B832-FC65-40A5-99E2-5675F88C146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E40F7-9593-4A07-8A6C-E58FA2D9911E}">
      <dsp:nvSpPr>
        <dsp:cNvPr id="0" name=""/>
        <dsp:cNvSpPr/>
      </dsp:nvSpPr>
      <dsp:spPr>
        <a:xfrm rot="3370361">
          <a:off x="1365188" y="3977981"/>
          <a:ext cx="1626188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626188" y="22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C668A-A302-4CF1-BB14-B619D4B4DE4B}">
      <dsp:nvSpPr>
        <dsp:cNvPr id="0" name=""/>
        <dsp:cNvSpPr/>
      </dsp:nvSpPr>
      <dsp:spPr>
        <a:xfrm rot="1739475">
          <a:off x="1816424" y="3409890"/>
          <a:ext cx="1459437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459437" y="22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CD318-47D6-4CFD-8F2B-DF5FA6A7970C}">
      <dsp:nvSpPr>
        <dsp:cNvPr id="0" name=""/>
        <dsp:cNvSpPr/>
      </dsp:nvSpPr>
      <dsp:spPr>
        <a:xfrm>
          <a:off x="1907862" y="2750115"/>
          <a:ext cx="1464465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464465" y="22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F3B33-B6DA-40CA-9078-501115BCB434}">
      <dsp:nvSpPr>
        <dsp:cNvPr id="0" name=""/>
        <dsp:cNvSpPr/>
      </dsp:nvSpPr>
      <dsp:spPr>
        <a:xfrm rot="19860525">
          <a:off x="1816424" y="2090341"/>
          <a:ext cx="1459437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459437" y="22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EA1BB-66C2-4A0A-AC4A-04B27A1E0F9D}">
      <dsp:nvSpPr>
        <dsp:cNvPr id="0" name=""/>
        <dsp:cNvSpPr/>
      </dsp:nvSpPr>
      <dsp:spPr>
        <a:xfrm rot="18229639">
          <a:off x="1365188" y="1522249"/>
          <a:ext cx="1626188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626188" y="22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1DD16-420C-4E0F-8DBA-62D0F704A8CF}">
      <dsp:nvSpPr>
        <dsp:cNvPr id="0" name=""/>
        <dsp:cNvSpPr/>
      </dsp:nvSpPr>
      <dsp:spPr>
        <a:xfrm>
          <a:off x="566288" y="2378477"/>
          <a:ext cx="1578322" cy="78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F3A5D-0659-4503-BCDE-EF189FBD0CA8}">
      <dsp:nvSpPr>
        <dsp:cNvPr id="0" name=""/>
        <dsp:cNvSpPr/>
      </dsp:nvSpPr>
      <dsp:spPr>
        <a:xfrm>
          <a:off x="2421020" y="2149"/>
          <a:ext cx="946993" cy="94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Метод обучения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559704" y="140833"/>
        <a:ext cx="669625" cy="669625"/>
      </dsp:txXfrm>
    </dsp:sp>
    <dsp:sp modelId="{33BE34FC-933A-45F9-A1C9-955183B9EC09}">
      <dsp:nvSpPr>
        <dsp:cNvPr id="0" name=""/>
        <dsp:cNvSpPr/>
      </dsp:nvSpPr>
      <dsp:spPr>
        <a:xfrm>
          <a:off x="3125091" y="1055867"/>
          <a:ext cx="946993" cy="94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Работа по заданию </a:t>
          </a:r>
          <a:r>
            <a:rPr lang="ru-RU" sz="1100" kern="1200" dirty="0" smtClean="0">
              <a:solidFill>
                <a:schemeClr val="tx1"/>
              </a:solidFill>
            </a:rPr>
            <a:t>преподавателя </a:t>
          </a:r>
          <a:r>
            <a:rPr lang="ru-RU" sz="1100" kern="1200" smtClean="0">
              <a:solidFill>
                <a:schemeClr val="tx1"/>
              </a:solidFill>
            </a:rPr>
            <a:t>на уроке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263775" y="1194551"/>
        <a:ext cx="669625" cy="669625"/>
      </dsp:txXfrm>
    </dsp:sp>
    <dsp:sp modelId="{C02DA983-ED29-4B0C-B47F-F8B0879166D8}">
      <dsp:nvSpPr>
        <dsp:cNvPr id="0" name=""/>
        <dsp:cNvSpPr/>
      </dsp:nvSpPr>
      <dsp:spPr>
        <a:xfrm>
          <a:off x="3372328" y="2298811"/>
          <a:ext cx="946993" cy="94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Вся внеаудиторная деятельность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511012" y="2437495"/>
        <a:ext cx="669625" cy="669625"/>
      </dsp:txXfrm>
    </dsp:sp>
    <dsp:sp modelId="{43092220-2CA0-48BB-A905-56A8FAFEE308}">
      <dsp:nvSpPr>
        <dsp:cNvPr id="0" name=""/>
        <dsp:cNvSpPr/>
      </dsp:nvSpPr>
      <dsp:spPr>
        <a:xfrm>
          <a:off x="3125091" y="3541755"/>
          <a:ext cx="946993" cy="94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Средство организации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263775" y="3680439"/>
        <a:ext cx="669625" cy="669625"/>
      </dsp:txXfrm>
    </dsp:sp>
    <dsp:sp modelId="{C3D99DA1-239B-46C0-BA5F-070BCCF590A6}">
      <dsp:nvSpPr>
        <dsp:cNvPr id="0" name=""/>
        <dsp:cNvSpPr/>
      </dsp:nvSpPr>
      <dsp:spPr>
        <a:xfrm>
          <a:off x="2421020" y="4595472"/>
          <a:ext cx="946993" cy="94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Система самообразования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559704" y="4734156"/>
        <a:ext cx="669625" cy="669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20106047"/>
              </p:ext>
            </p:extLst>
          </p:nvPr>
        </p:nvGraphicFramePr>
        <p:xfrm>
          <a:off x="2339752" y="404664"/>
          <a:ext cx="64008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86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352928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1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8280920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68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8208912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4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208912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59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8424936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9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4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0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0" y="404664"/>
            <a:ext cx="8712968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48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4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8497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5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5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640960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36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352928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1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280920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23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17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Самостоятельная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Татьяна Евгеньевна</dc:creator>
  <cp:lastModifiedBy>Попова Татьяна Евгеньевна</cp:lastModifiedBy>
  <cp:revision>13</cp:revision>
  <dcterms:created xsi:type="dcterms:W3CDTF">2018-10-17T05:47:28Z</dcterms:created>
  <dcterms:modified xsi:type="dcterms:W3CDTF">2018-10-17T08:21:07Z</dcterms:modified>
</cp:coreProperties>
</file>